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72" r:id="rId2"/>
    <p:sldId id="259" r:id="rId3"/>
    <p:sldId id="264" r:id="rId4"/>
    <p:sldId id="282" r:id="rId5"/>
    <p:sldId id="28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82" d="100"/>
          <a:sy n="82" d="100"/>
        </p:scale>
        <p:origin x="720" y="4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9/18/2022</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9/18/2022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err="1"/>
              <a:t>BreathitAway</a:t>
            </a:r>
            <a:endParaRPr lang="en-US" dirty="0"/>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Be Stress Free</a:t>
            </a:r>
          </a:p>
        </p:txBody>
      </p:sp>
    </p:spTree>
    <p:extLst>
      <p:ext uri="{BB962C8B-B14F-4D97-AF65-F5344CB8AC3E}">
        <p14:creationId xmlns:p14="http://schemas.microsoft.com/office/powerpoint/2010/main" val="41753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introduction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p:txBody>
          <a:bodyPr/>
          <a:lstStyle/>
          <a:p>
            <a:r>
              <a:rPr lang="en-US" dirty="0"/>
              <a:t>This is our website whose name is </a:t>
            </a:r>
            <a:r>
              <a:rPr lang="en-US" dirty="0" err="1"/>
              <a:t>BreathitAway</a:t>
            </a:r>
            <a:r>
              <a:rPr lang="en-US" dirty="0"/>
              <a:t> whose main moto is to release stress in our daily life. Here, we provide different types of therapies like Reading Therapy, Audio Therapy, Laughing Therapy and many more. After use of our Therapies you will feel relaxed.</a:t>
            </a:r>
          </a:p>
          <a:p>
            <a:endParaRPr lang="en-US" dirty="0"/>
          </a:p>
        </p:txBody>
      </p:sp>
      <p:pic>
        <p:nvPicPr>
          <p:cNvPr id="22" name="Picture Placeholder 21" descr="Person in black skirt and white shirt holding some dandelions">
            <a:extLst>
              <a:ext uri="{FF2B5EF4-FFF2-40B4-BE49-F238E27FC236}">
                <a16:creationId xmlns:a16="http://schemas.microsoft.com/office/drawing/2014/main" id="{07415596-3C86-E792-A622-F817DB08D587}"/>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t="24" b="24"/>
          <a:stretch/>
        </p:blipFill>
        <p:spPr/>
      </p:pic>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2</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2911170" y="223935"/>
            <a:ext cx="5728977" cy="688029"/>
          </a:xfrm>
        </p:spPr>
        <p:txBody>
          <a:bodyPr/>
          <a:lstStyle/>
          <a:p>
            <a:r>
              <a:rPr lang="en-US" b="1" u="sng" dirty="0"/>
              <a:t>Meet Our Team Members</a:t>
            </a:r>
          </a:p>
        </p:txBody>
      </p:sp>
      <p:pic>
        <p:nvPicPr>
          <p:cNvPr id="45" name="Picture Placeholder 44">
            <a:extLst>
              <a:ext uri="{FF2B5EF4-FFF2-40B4-BE49-F238E27FC236}">
                <a16:creationId xmlns:a16="http://schemas.microsoft.com/office/drawing/2014/main" id="{BF83E8E2-2284-9684-FCF6-1A6EA943A1FB}"/>
              </a:ext>
            </a:extLst>
          </p:cNvPr>
          <p:cNvPicPr>
            <a:picLocks noGrp="1" noChangeAspect="1"/>
          </p:cNvPicPr>
          <p:nvPr>
            <p:ph idx="1"/>
          </p:nvPr>
        </p:nvPicPr>
        <p:blipFill>
          <a:blip r:embed="rId2"/>
          <a:stretch/>
        </p:blipFill>
        <p:spPr>
          <a:xfrm>
            <a:off x="8485340" y="1660816"/>
            <a:ext cx="2542324" cy="3685592"/>
          </a:xfrm>
        </p:spPr>
      </p:pic>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p:txBody>
          <a:bodyPr/>
          <a:lstStyle/>
          <a:p>
            <a:r>
              <a:rPr lang="en-US" dirty="0"/>
              <a:t>2022</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3</a:t>
            </a:fld>
            <a:endParaRPr lang="en-US" dirty="0"/>
          </a:p>
        </p:txBody>
      </p:sp>
      <p:pic>
        <p:nvPicPr>
          <p:cNvPr id="48" name="Picture Placeholder 47">
            <a:extLst>
              <a:ext uri="{FF2B5EF4-FFF2-40B4-BE49-F238E27FC236}">
                <a16:creationId xmlns:a16="http://schemas.microsoft.com/office/drawing/2014/main" id="{B0AC71BE-6C36-5953-EF84-04DB27D399EF}"/>
              </a:ext>
            </a:extLst>
          </p:cNvPr>
          <p:cNvPicPr>
            <a:picLocks noGrp="1" noChangeAspect="1"/>
          </p:cNvPicPr>
          <p:nvPr>
            <p:ph type="pic" sz="quarter" idx="4294967295"/>
          </p:nvPr>
        </p:nvPicPr>
        <p:blipFill>
          <a:blip r:embed="rId3"/>
          <a:srcRect l="13728" r="13728"/>
          <a:stretch/>
        </p:blipFill>
        <p:spPr>
          <a:xfrm>
            <a:off x="487057" y="1831975"/>
            <a:ext cx="2424113" cy="3343275"/>
          </a:xfrm>
        </p:spPr>
      </p:pic>
      <p:sp>
        <p:nvSpPr>
          <p:cNvPr id="27" name="Text Placeholder 26">
            <a:extLst>
              <a:ext uri="{FF2B5EF4-FFF2-40B4-BE49-F238E27FC236}">
                <a16:creationId xmlns:a16="http://schemas.microsoft.com/office/drawing/2014/main" id="{00C27F86-4C80-C4F3-6CE8-D40C84F64932}"/>
              </a:ext>
            </a:extLst>
          </p:cNvPr>
          <p:cNvSpPr>
            <a:spLocks noGrp="1"/>
          </p:cNvSpPr>
          <p:nvPr>
            <p:ph type="body" sz="quarter" idx="4294967295"/>
          </p:nvPr>
        </p:nvSpPr>
        <p:spPr>
          <a:xfrm>
            <a:off x="692330" y="5453315"/>
            <a:ext cx="3170543" cy="366713"/>
          </a:xfrm>
        </p:spPr>
        <p:txBody>
          <a:bodyPr>
            <a:normAutofit fontScale="25000" lnSpcReduction="20000"/>
          </a:bodyPr>
          <a:lstStyle/>
          <a:p>
            <a:pPr marL="0" indent="0">
              <a:buNone/>
            </a:pPr>
            <a:r>
              <a:rPr lang="en-US" sz="12800" dirty="0"/>
              <a:t>Aman Mishra</a:t>
            </a:r>
          </a:p>
          <a:p>
            <a:pPr marL="0" indent="0">
              <a:buNone/>
            </a:pPr>
            <a:endParaRPr lang="en-US" dirty="0"/>
          </a:p>
        </p:txBody>
      </p:sp>
      <p:sp>
        <p:nvSpPr>
          <p:cNvPr id="13" name="TextBox 12">
            <a:extLst>
              <a:ext uri="{FF2B5EF4-FFF2-40B4-BE49-F238E27FC236}">
                <a16:creationId xmlns:a16="http://schemas.microsoft.com/office/drawing/2014/main" id="{AE7565E2-B505-8D19-F6B4-2BDD21E67413}"/>
              </a:ext>
            </a:extLst>
          </p:cNvPr>
          <p:cNvSpPr txBox="1"/>
          <p:nvPr/>
        </p:nvSpPr>
        <p:spPr>
          <a:xfrm>
            <a:off x="8149438" y="5361261"/>
            <a:ext cx="4055706" cy="584775"/>
          </a:xfrm>
          <a:prstGeom prst="rect">
            <a:avLst/>
          </a:prstGeom>
          <a:noFill/>
        </p:spPr>
        <p:txBody>
          <a:bodyPr wrap="square" rtlCol="0">
            <a:spAutoFit/>
          </a:bodyPr>
          <a:lstStyle/>
          <a:p>
            <a:r>
              <a:rPr lang="en-IN" dirty="0"/>
              <a:t>    </a:t>
            </a:r>
            <a:r>
              <a:rPr lang="en-IN" sz="3200" dirty="0"/>
              <a:t>Shubham Kumar</a:t>
            </a:r>
          </a:p>
        </p:txBody>
      </p:sp>
    </p:spTree>
    <p:extLst>
      <p:ext uri="{BB962C8B-B14F-4D97-AF65-F5344CB8AC3E}">
        <p14:creationId xmlns:p14="http://schemas.microsoft.com/office/powerpoint/2010/main" val="100210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8433C8-9C1C-C24F-39FA-6994B9F174B5}"/>
              </a:ext>
            </a:extLst>
          </p:cNvPr>
          <p:cNvSpPr>
            <a:spLocks noGrp="1"/>
          </p:cNvSpPr>
          <p:nvPr>
            <p:ph type="dt" sz="half" idx="10"/>
          </p:nvPr>
        </p:nvSpPr>
        <p:spPr/>
        <p:txBody>
          <a:bodyPr/>
          <a:lstStyle/>
          <a:p>
            <a:r>
              <a:rPr lang="en-US" dirty="0"/>
              <a:t>2022</a:t>
            </a:r>
          </a:p>
        </p:txBody>
      </p:sp>
      <p:sp>
        <p:nvSpPr>
          <p:cNvPr id="3" name="Footer Placeholder 2">
            <a:extLst>
              <a:ext uri="{FF2B5EF4-FFF2-40B4-BE49-F238E27FC236}">
                <a16:creationId xmlns:a16="http://schemas.microsoft.com/office/drawing/2014/main" id="{94EE10E2-3C29-753F-84E9-563BD6FB3D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5735DD-669A-9EE5-B118-DDDA28146DC9}"/>
              </a:ext>
            </a:extLst>
          </p:cNvPr>
          <p:cNvSpPr>
            <a:spLocks noGrp="1"/>
          </p:cNvSpPr>
          <p:nvPr>
            <p:ph type="sldNum" sz="quarter" idx="12"/>
          </p:nvPr>
        </p:nvSpPr>
        <p:spPr/>
        <p:txBody>
          <a:bodyPr/>
          <a:lstStyle/>
          <a:p>
            <a:fld id="{58FB4751-880F-D840-AAA9-3A15815CC996}" type="slidenum">
              <a:rPr lang="en-US" smtClean="0"/>
              <a:t>4</a:t>
            </a:fld>
            <a:endParaRPr lang="en-US" dirty="0"/>
          </a:p>
        </p:txBody>
      </p:sp>
      <p:sp>
        <p:nvSpPr>
          <p:cNvPr id="5" name="Text Placeholder 4">
            <a:extLst>
              <a:ext uri="{FF2B5EF4-FFF2-40B4-BE49-F238E27FC236}">
                <a16:creationId xmlns:a16="http://schemas.microsoft.com/office/drawing/2014/main" id="{F3D738B6-9A88-F04B-C84C-CE2978555743}"/>
              </a:ext>
            </a:extLst>
          </p:cNvPr>
          <p:cNvSpPr>
            <a:spLocks noGrp="1"/>
          </p:cNvSpPr>
          <p:nvPr>
            <p:ph type="body" sz="quarter" idx="13"/>
          </p:nvPr>
        </p:nvSpPr>
        <p:spPr>
          <a:xfrm>
            <a:off x="783771" y="1763485"/>
            <a:ext cx="10450286" cy="3545633"/>
          </a:xfrm>
        </p:spPr>
        <p:txBody>
          <a:bodyPr>
            <a:normAutofit fontScale="85000" lnSpcReduction="10000"/>
          </a:bodyPr>
          <a:lstStyle/>
          <a:p>
            <a:pPr marL="342900" indent="-342900" algn="l">
              <a:buFont typeface="Wingdings" panose="05000000000000000000" pitchFamily="2" charset="2"/>
              <a:buChar char="Ø"/>
            </a:pPr>
            <a:r>
              <a:rPr lang="en-IN" b="1" u="sng" dirty="0">
                <a:latin typeface="Calibri" panose="020F0502020204030204" pitchFamily="34" charset="0"/>
                <a:cs typeface="Calibri" panose="020F0502020204030204" pitchFamily="34" charset="0"/>
              </a:rPr>
              <a:t>Reading Therapy</a:t>
            </a:r>
            <a:r>
              <a:rPr lang="en-IN" dirty="0">
                <a:latin typeface="Calibri" panose="020F0502020204030204" pitchFamily="34" charset="0"/>
                <a:cs typeface="Calibri" panose="020F0502020204030204" pitchFamily="34" charset="0"/>
              </a:rPr>
              <a:t>:-  Here , We suggest different type of  Books , Articles and Quotes . So, Choose them according to your choice to feel relaxed. Reading helps your ability to empathize.</a:t>
            </a:r>
          </a:p>
          <a:p>
            <a:pPr marL="342900" indent="-342900" algn="l">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Ø"/>
            </a:pPr>
            <a:r>
              <a:rPr lang="en-IN" dirty="0">
                <a:latin typeface="Calibri" panose="020F0502020204030204" pitchFamily="34" charset="0"/>
                <a:cs typeface="Calibri" panose="020F0502020204030204" pitchFamily="34" charset="0"/>
              </a:rPr>
              <a:t> </a:t>
            </a:r>
            <a:r>
              <a:rPr lang="en-IN" b="1" u="sng" dirty="0">
                <a:latin typeface="Calibri" panose="020F0502020204030204" pitchFamily="34" charset="0"/>
                <a:cs typeface="Calibri" panose="020F0502020204030204" pitchFamily="34" charset="0"/>
              </a:rPr>
              <a:t>Audio Therapy:- </a:t>
            </a:r>
            <a:r>
              <a:rPr lang="en-IN" dirty="0">
                <a:latin typeface="Calibri" panose="020F0502020204030204" pitchFamily="34" charset="0"/>
                <a:cs typeface="Calibri" panose="020F0502020204030204" pitchFamily="34" charset="0"/>
              </a:rPr>
              <a:t>In this section, we have many Nature sounds , Peaceful Guitar Sounds , Audio Books and Some Podcasts. Audio Therapy helps to reduce stress by replenishing brain energy with high frequency sound.</a:t>
            </a:r>
          </a:p>
          <a:p>
            <a:pPr marL="342900" indent="-342900" algn="l">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Ø"/>
            </a:pPr>
            <a:r>
              <a:rPr lang="en-IN" b="1" u="sng" dirty="0">
                <a:latin typeface="Calibri" panose="020F0502020204030204" pitchFamily="34" charset="0"/>
                <a:cs typeface="Calibri" panose="020F0502020204030204" pitchFamily="34" charset="0"/>
              </a:rPr>
              <a:t>Laughing Therapy:- </a:t>
            </a:r>
            <a:r>
              <a:rPr lang="en-IN" dirty="0">
                <a:latin typeface="Calibri" panose="020F0502020204030204" pitchFamily="34" charset="0"/>
                <a:cs typeface="Calibri" panose="020F0502020204030204" pitchFamily="34" charset="0"/>
              </a:rPr>
              <a:t>It’s the most interesting and one of best therapy for relaxing your mood. And , It’s our best session . Here we provide many memes , stand ups and many more.</a:t>
            </a:r>
          </a:p>
          <a:p>
            <a:pPr marL="342900" indent="-342900" algn="l">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Ø"/>
            </a:pPr>
            <a:r>
              <a:rPr lang="en-IN" b="1" u="sng" dirty="0">
                <a:latin typeface="Calibri" panose="020F0502020204030204" pitchFamily="34" charset="0"/>
                <a:cs typeface="Calibri" panose="020F0502020204030204" pitchFamily="34" charset="0"/>
              </a:rPr>
              <a:t>Yoga Therapy:- </a:t>
            </a:r>
            <a:r>
              <a:rPr lang="en-IN" dirty="0">
                <a:latin typeface="Calibri" panose="020F0502020204030204" pitchFamily="34" charset="0"/>
                <a:cs typeface="Calibri" panose="020F0502020204030204" pitchFamily="34" charset="0"/>
              </a:rPr>
              <a:t>Yoga improves Immunity and helps to relax your mind after doing Meditation . Here , we have many Yoga Positions of best yoga trainers.</a:t>
            </a:r>
          </a:p>
          <a:p>
            <a:pPr marL="342900" indent="-342900" algn="l">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a:p>
            <a:pPr marL="342900" indent="-342900" algn="l">
              <a:buFont typeface="Wingdings" panose="05000000000000000000" pitchFamily="2" charset="2"/>
              <a:buChar char="Ø"/>
            </a:pPr>
            <a:endParaRPr lang="en-IN" dirty="0">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0615889C-B13E-0BEE-4484-DB9157ED4502}"/>
              </a:ext>
            </a:extLst>
          </p:cNvPr>
          <p:cNvSpPr>
            <a:spLocks noGrp="1"/>
          </p:cNvSpPr>
          <p:nvPr>
            <p:ph type="title"/>
          </p:nvPr>
        </p:nvSpPr>
        <p:spPr>
          <a:xfrm>
            <a:off x="1910703" y="-94986"/>
            <a:ext cx="7055497" cy="1737174"/>
          </a:xfrm>
        </p:spPr>
        <p:txBody>
          <a:bodyPr/>
          <a:lstStyle/>
          <a:p>
            <a:r>
              <a:rPr lang="en-IN" b="1" u="sng" dirty="0"/>
              <a:t>OUR SERVICES</a:t>
            </a:r>
          </a:p>
        </p:txBody>
      </p:sp>
    </p:spTree>
    <p:extLst>
      <p:ext uri="{BB962C8B-B14F-4D97-AF65-F5344CB8AC3E}">
        <p14:creationId xmlns:p14="http://schemas.microsoft.com/office/powerpoint/2010/main" val="3808749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lstStyle/>
          <a:p>
            <a:r>
              <a:rPr lang="en-US" dirty="0" err="1"/>
              <a:t>BreathitAway</a:t>
            </a:r>
            <a:endParaRPr lang="en-US" dirty="0"/>
          </a:p>
          <a:p>
            <a:r>
              <a:rPr lang="en-US" dirty="0"/>
              <a:t>https://breathitaway.herokuapp.com</a:t>
            </a:r>
          </a:p>
        </p:txBody>
      </p:sp>
    </p:spTree>
    <p:extLst>
      <p:ext uri="{BB962C8B-B14F-4D97-AF65-F5344CB8AC3E}">
        <p14:creationId xmlns:p14="http://schemas.microsoft.com/office/powerpoint/2010/main" val="2577936335"/>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{33E1B9E6-0B52-46D3-B45F-2A9EC9D311CF}tf11964407_win32</Template>
  <TotalTime>57</TotalTime>
  <Words>221</Words>
  <Application>Microsoft Office PowerPoint</Application>
  <PresentationFormat>Widescreen</PresentationFormat>
  <Paragraphs>25</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Courier New</vt:lpstr>
      <vt:lpstr>Gill Sans Nova</vt:lpstr>
      <vt:lpstr>Gill Sans Nova Light</vt:lpstr>
      <vt:lpstr>Sagona Book</vt:lpstr>
      <vt:lpstr>Wingdings</vt:lpstr>
      <vt:lpstr>Office Theme</vt:lpstr>
      <vt:lpstr>BreathitAway</vt:lpstr>
      <vt:lpstr>introduction</vt:lpstr>
      <vt:lpstr>Meet Our Team Members</vt:lpstr>
      <vt:lpstr>OUR SERVICES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BreathitAway</dc:title>
  <dc:creator>Shubham kumar</dc:creator>
  <cp:lastModifiedBy>Shubham kumar</cp:lastModifiedBy>
  <cp:revision>1</cp:revision>
  <dcterms:created xsi:type="dcterms:W3CDTF">2022-09-18T16:35:00Z</dcterms:created>
  <dcterms:modified xsi:type="dcterms:W3CDTF">2022-09-18T17:32:34Z</dcterms:modified>
</cp:coreProperties>
</file>